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0" r:id="rId3"/>
    <p:sldId id="265" r:id="rId4"/>
    <p:sldId id="263" r:id="rId5"/>
    <p:sldId id="268" r:id="rId6"/>
    <p:sldId id="271" r:id="rId7"/>
    <p:sldId id="272" r:id="rId8"/>
    <p:sldId id="273" r:id="rId9"/>
    <p:sldId id="274" r:id="rId10"/>
    <p:sldId id="276" r:id="rId11"/>
    <p:sldId id="277" r:id="rId12"/>
    <p:sldId id="278" r:id="rId13"/>
    <p:sldId id="280" r:id="rId14"/>
    <p:sldId id="281" r:id="rId15"/>
    <p:sldId id="269" r:id="rId16"/>
    <p:sldId id="270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416A8-BE0A-45A1-A2B6-D72962C1A4B9}" v="495" dt="2023-06-02T12:21:51.24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o Chiamolera" userId="ada9f11cd956f1f0" providerId="LiveId" clId="{1FE416A8-BE0A-45A1-A2B6-D72962C1A4B9}"/>
    <pc:docChg chg="undo redo custSel addSld delSld modSld sldOrd">
      <pc:chgData name="Bernardo Chiamolera" userId="ada9f11cd956f1f0" providerId="LiveId" clId="{1FE416A8-BE0A-45A1-A2B6-D72962C1A4B9}" dt="2023-06-02T12:21:51.247" v="2751"/>
      <pc:docMkLst>
        <pc:docMk/>
      </pc:docMkLst>
      <pc:sldChg chg="addSp delSp modSp mod modTransition">
        <pc:chgData name="Bernardo Chiamolera" userId="ada9f11cd956f1f0" providerId="LiveId" clId="{1FE416A8-BE0A-45A1-A2B6-D72962C1A4B9}" dt="2023-06-02T12:21:51.247" v="2751"/>
        <pc:sldMkLst>
          <pc:docMk/>
          <pc:sldMk cId="1732698309" sldId="258"/>
        </pc:sldMkLst>
        <pc:picChg chg="add del mod">
          <ac:chgData name="Bernardo Chiamolera" userId="ada9f11cd956f1f0" providerId="LiveId" clId="{1FE416A8-BE0A-45A1-A2B6-D72962C1A4B9}" dt="2023-06-02T11:17:06.753" v="1553" actId="478"/>
          <ac:picMkLst>
            <pc:docMk/>
            <pc:sldMk cId="1732698309" sldId="258"/>
            <ac:picMk id="4" creationId="{0DDDD1D2-84E0-65FA-D098-B3E87F38EDB8}"/>
          </ac:picMkLst>
        </pc:picChg>
      </pc:sldChg>
      <pc:sldChg chg="addSp delSp modSp mod">
        <pc:chgData name="Bernardo Chiamolera" userId="ada9f11cd956f1f0" providerId="LiveId" clId="{1FE416A8-BE0A-45A1-A2B6-D72962C1A4B9}" dt="2023-06-02T12:13:18.687" v="2684" actId="20577"/>
        <pc:sldMkLst>
          <pc:docMk/>
          <pc:sldMk cId="1440355687" sldId="260"/>
        </pc:sldMkLst>
        <pc:spChg chg="mod">
          <ac:chgData name="Bernardo Chiamolera" userId="ada9f11cd956f1f0" providerId="LiveId" clId="{1FE416A8-BE0A-45A1-A2B6-D72962C1A4B9}" dt="2023-06-02T12:13:18.687" v="2684" actId="20577"/>
          <ac:spMkLst>
            <pc:docMk/>
            <pc:sldMk cId="1440355687" sldId="260"/>
            <ac:spMk id="14" creationId="{00000000-0000-0000-0000-000000000000}"/>
          </ac:spMkLst>
        </pc:spChg>
        <pc:picChg chg="add del mod">
          <ac:chgData name="Bernardo Chiamolera" userId="ada9f11cd956f1f0" providerId="LiveId" clId="{1FE416A8-BE0A-45A1-A2B6-D72962C1A4B9}" dt="2023-06-02T11:17:03.077" v="1552" actId="478"/>
          <ac:picMkLst>
            <pc:docMk/>
            <pc:sldMk cId="1440355687" sldId="260"/>
            <ac:picMk id="3" creationId="{C916FE0D-9DA0-3ABE-835D-8A99A2D9D5D6}"/>
          </ac:picMkLst>
        </pc:picChg>
        <pc:picChg chg="add mod">
          <ac:chgData name="Bernardo Chiamolera" userId="ada9f11cd956f1f0" providerId="LiveId" clId="{1FE416A8-BE0A-45A1-A2B6-D72962C1A4B9}" dt="2023-06-02T11:17:01.857" v="1551"/>
          <ac:picMkLst>
            <pc:docMk/>
            <pc:sldMk cId="1440355687" sldId="260"/>
            <ac:picMk id="4" creationId="{B571B4E7-9036-061F-1525-926133CE42B0}"/>
          </ac:picMkLst>
        </pc:picChg>
      </pc:sldChg>
      <pc:sldChg chg="del">
        <pc:chgData name="Bernardo Chiamolera" userId="ada9f11cd956f1f0" providerId="LiveId" clId="{1FE416A8-BE0A-45A1-A2B6-D72962C1A4B9}" dt="2023-06-02T11:50:37.750" v="1870" actId="47"/>
        <pc:sldMkLst>
          <pc:docMk/>
          <pc:sldMk cId="1848256825" sldId="261"/>
        </pc:sldMkLst>
      </pc:sldChg>
      <pc:sldChg chg="del">
        <pc:chgData name="Bernardo Chiamolera" userId="ada9f11cd956f1f0" providerId="LiveId" clId="{1FE416A8-BE0A-45A1-A2B6-D72962C1A4B9}" dt="2023-06-02T11:50:32.789" v="1867" actId="47"/>
        <pc:sldMkLst>
          <pc:docMk/>
          <pc:sldMk cId="880705590" sldId="262"/>
        </pc:sldMkLst>
      </pc:sldChg>
      <pc:sldChg chg="addSp modSp mod ord">
        <pc:chgData name="Bernardo Chiamolera" userId="ada9f11cd956f1f0" providerId="LiveId" clId="{1FE416A8-BE0A-45A1-A2B6-D72962C1A4B9}" dt="2023-06-02T11:49:23.693" v="1865" actId="20577"/>
        <pc:sldMkLst>
          <pc:docMk/>
          <pc:sldMk cId="2249699226" sldId="263"/>
        </pc:sldMkLst>
        <pc:spChg chg="mod">
          <ac:chgData name="Bernardo Chiamolera" userId="ada9f11cd956f1f0" providerId="LiveId" clId="{1FE416A8-BE0A-45A1-A2B6-D72962C1A4B9}" dt="2023-06-02T10:45:20.149" v="626" actId="20577"/>
          <ac:spMkLst>
            <pc:docMk/>
            <pc:sldMk cId="2249699226" sldId="263"/>
            <ac:spMk id="2" creationId="{00000000-0000-0000-0000-000000000000}"/>
          </ac:spMkLst>
        </pc:spChg>
        <pc:graphicFrameChg chg="mod">
          <ac:chgData name="Bernardo Chiamolera" userId="ada9f11cd956f1f0" providerId="LiveId" clId="{1FE416A8-BE0A-45A1-A2B6-D72962C1A4B9}" dt="2023-06-02T11:49:23.693" v="1865" actId="20577"/>
          <ac:graphicFrameMkLst>
            <pc:docMk/>
            <pc:sldMk cId="2249699226" sldId="263"/>
            <ac:graphicFrameMk id="8" creationId="{00000000-0000-0000-0000-000000000000}"/>
          </ac:graphicFrameMkLst>
        </pc:graphicFrameChg>
        <pc:picChg chg="add mod">
          <ac:chgData name="Bernardo Chiamolera" userId="ada9f11cd956f1f0" providerId="LiveId" clId="{1FE416A8-BE0A-45A1-A2B6-D72962C1A4B9}" dt="2023-06-02T11:17:10.512" v="1555"/>
          <ac:picMkLst>
            <pc:docMk/>
            <pc:sldMk cId="2249699226" sldId="263"/>
            <ac:picMk id="3" creationId="{35295818-B087-8F9D-13E8-64E0EEB3D1EA}"/>
          </ac:picMkLst>
        </pc:picChg>
      </pc:sldChg>
      <pc:sldChg chg="del">
        <pc:chgData name="Bernardo Chiamolera" userId="ada9f11cd956f1f0" providerId="LiveId" clId="{1FE416A8-BE0A-45A1-A2B6-D72962C1A4B9}" dt="2023-06-02T11:50:25.989" v="1866" actId="47"/>
        <pc:sldMkLst>
          <pc:docMk/>
          <pc:sldMk cId="3240797513" sldId="264"/>
        </pc:sldMkLst>
      </pc:sldChg>
      <pc:sldChg chg="addSp modSp mod">
        <pc:chgData name="Bernardo Chiamolera" userId="ada9f11cd956f1f0" providerId="LiveId" clId="{1FE416A8-BE0A-45A1-A2B6-D72962C1A4B9}" dt="2023-06-02T11:17:08.880" v="1554"/>
        <pc:sldMkLst>
          <pc:docMk/>
          <pc:sldMk cId="888304381" sldId="265"/>
        </pc:sldMkLst>
        <pc:spChg chg="mod">
          <ac:chgData name="Bernardo Chiamolera" userId="ada9f11cd956f1f0" providerId="LiveId" clId="{1FE416A8-BE0A-45A1-A2B6-D72962C1A4B9}" dt="2023-06-02T10:56:27.803" v="979" actId="20577"/>
          <ac:spMkLst>
            <pc:docMk/>
            <pc:sldMk cId="888304381" sldId="265"/>
            <ac:spMk id="4" creationId="{00000000-0000-0000-0000-000000000000}"/>
          </ac:spMkLst>
        </pc:spChg>
        <pc:spChg chg="mod">
          <ac:chgData name="Bernardo Chiamolera" userId="ada9f11cd956f1f0" providerId="LiveId" clId="{1FE416A8-BE0A-45A1-A2B6-D72962C1A4B9}" dt="2023-06-02T10:38:10.227" v="262" actId="313"/>
          <ac:spMkLst>
            <pc:docMk/>
            <pc:sldMk cId="888304381" sldId="265"/>
            <ac:spMk id="5" creationId="{00000000-0000-0000-0000-000000000000}"/>
          </ac:spMkLst>
        </pc:spChg>
        <pc:spChg chg="mod">
          <ac:chgData name="Bernardo Chiamolera" userId="ada9f11cd956f1f0" providerId="LiveId" clId="{1FE416A8-BE0A-45A1-A2B6-D72962C1A4B9}" dt="2023-06-02T10:43:50.345" v="601" actId="20577"/>
          <ac:spMkLst>
            <pc:docMk/>
            <pc:sldMk cId="888304381" sldId="265"/>
            <ac:spMk id="6" creationId="{00000000-0000-0000-0000-000000000000}"/>
          </ac:spMkLst>
        </pc:spChg>
        <pc:picChg chg="add mod">
          <ac:chgData name="Bernardo Chiamolera" userId="ada9f11cd956f1f0" providerId="LiveId" clId="{1FE416A8-BE0A-45A1-A2B6-D72962C1A4B9}" dt="2023-06-02T11:17:08.880" v="1554"/>
          <ac:picMkLst>
            <pc:docMk/>
            <pc:sldMk cId="888304381" sldId="265"/>
            <ac:picMk id="7" creationId="{DC3081E1-1E57-9F1D-E5DC-89FB63231363}"/>
          </ac:picMkLst>
        </pc:picChg>
      </pc:sldChg>
      <pc:sldChg chg="del">
        <pc:chgData name="Bernardo Chiamolera" userId="ada9f11cd956f1f0" providerId="LiveId" clId="{1FE416A8-BE0A-45A1-A2B6-D72962C1A4B9}" dt="2023-06-02T11:50:33.966" v="1868" actId="47"/>
        <pc:sldMkLst>
          <pc:docMk/>
          <pc:sldMk cId="2902466307" sldId="266"/>
        </pc:sldMkLst>
      </pc:sldChg>
      <pc:sldChg chg="del">
        <pc:chgData name="Bernardo Chiamolera" userId="ada9f11cd956f1f0" providerId="LiveId" clId="{1FE416A8-BE0A-45A1-A2B6-D72962C1A4B9}" dt="2023-06-02T11:50:34.992" v="1869" actId="47"/>
        <pc:sldMkLst>
          <pc:docMk/>
          <pc:sldMk cId="3350644395" sldId="267"/>
        </pc:sldMkLst>
      </pc:sldChg>
      <pc:sldChg chg="addSp delSp modSp mod ord modClrScheme chgLayout">
        <pc:chgData name="Bernardo Chiamolera" userId="ada9f11cd956f1f0" providerId="LiveId" clId="{1FE416A8-BE0A-45A1-A2B6-D72962C1A4B9}" dt="2023-06-02T11:32:45.900" v="1717" actId="123"/>
        <pc:sldMkLst>
          <pc:docMk/>
          <pc:sldMk cId="1457430339" sldId="268"/>
        </pc:sldMkLst>
        <pc:spChg chg="mod">
          <ac:chgData name="Bernardo Chiamolera" userId="ada9f11cd956f1f0" providerId="LiveId" clId="{1FE416A8-BE0A-45A1-A2B6-D72962C1A4B9}" dt="2023-06-02T11:15:39.973" v="1535" actId="26606"/>
          <ac:spMkLst>
            <pc:docMk/>
            <pc:sldMk cId="1457430339" sldId="268"/>
            <ac:spMk id="2" creationId="{00000000-0000-0000-0000-000000000000}"/>
          </ac:spMkLst>
        </pc:spChg>
        <pc:spChg chg="del">
          <ac:chgData name="Bernardo Chiamolera" userId="ada9f11cd956f1f0" providerId="LiveId" clId="{1FE416A8-BE0A-45A1-A2B6-D72962C1A4B9}" dt="2023-06-02T11:15:34.655" v="1533"/>
          <ac:spMkLst>
            <pc:docMk/>
            <pc:sldMk cId="1457430339" sldId="268"/>
            <ac:spMk id="3" creationId="{00000000-0000-0000-0000-000000000000}"/>
          </ac:spMkLst>
        </pc:spChg>
        <pc:spChg chg="mod ord">
          <ac:chgData name="Bernardo Chiamolera" userId="ada9f11cd956f1f0" providerId="LiveId" clId="{1FE416A8-BE0A-45A1-A2B6-D72962C1A4B9}" dt="2023-06-02T11:32:45.900" v="1717" actId="123"/>
          <ac:spMkLst>
            <pc:docMk/>
            <pc:sldMk cId="1457430339" sldId="268"/>
            <ac:spMk id="4" creationId="{00000000-0000-0000-0000-000000000000}"/>
          </ac:spMkLst>
        </pc:spChg>
        <pc:picChg chg="add mod">
          <ac:chgData name="Bernardo Chiamolera" userId="ada9f11cd956f1f0" providerId="LiveId" clId="{1FE416A8-BE0A-45A1-A2B6-D72962C1A4B9}" dt="2023-06-02T11:15:39.973" v="1535" actId="26606"/>
          <ac:picMkLst>
            <pc:docMk/>
            <pc:sldMk cId="1457430339" sldId="268"/>
            <ac:picMk id="6" creationId="{88A18FA9-4F1C-37BF-334F-3B47AE48DBD4}"/>
          </ac:picMkLst>
        </pc:picChg>
        <pc:picChg chg="add mod">
          <ac:chgData name="Bernardo Chiamolera" userId="ada9f11cd956f1f0" providerId="LiveId" clId="{1FE416A8-BE0A-45A1-A2B6-D72962C1A4B9}" dt="2023-06-02T11:17:11.582" v="1556"/>
          <ac:picMkLst>
            <pc:docMk/>
            <pc:sldMk cId="1457430339" sldId="268"/>
            <ac:picMk id="7" creationId="{51B4B4E0-4E32-2B71-B7FB-0EC3E709B19B}"/>
          </ac:picMkLst>
        </pc:picChg>
      </pc:sldChg>
      <pc:sldChg chg="addSp delSp modSp mod modTransition">
        <pc:chgData name="Bernardo Chiamolera" userId="ada9f11cd956f1f0" providerId="LiveId" clId="{1FE416A8-BE0A-45A1-A2B6-D72962C1A4B9}" dt="2023-06-02T12:21:18.788" v="2740"/>
        <pc:sldMkLst>
          <pc:docMk/>
          <pc:sldMk cId="3734198996" sldId="269"/>
        </pc:sldMkLst>
        <pc:spChg chg="mod">
          <ac:chgData name="Bernardo Chiamolera" userId="ada9f11cd956f1f0" providerId="LiveId" clId="{1FE416A8-BE0A-45A1-A2B6-D72962C1A4B9}" dt="2023-06-02T11:12:56.877" v="1485" actId="20577"/>
          <ac:spMkLst>
            <pc:docMk/>
            <pc:sldMk cId="3734198996" sldId="269"/>
            <ac:spMk id="4" creationId="{00000000-0000-0000-0000-000000000000}"/>
          </ac:spMkLst>
        </pc:spChg>
        <pc:picChg chg="add del mod">
          <ac:chgData name="Bernardo Chiamolera" userId="ada9f11cd956f1f0" providerId="LiveId" clId="{1FE416A8-BE0A-45A1-A2B6-D72962C1A4B9}" dt="2023-06-02T11:17:18.903" v="1558" actId="478"/>
          <ac:picMkLst>
            <pc:docMk/>
            <pc:sldMk cId="3734198996" sldId="269"/>
            <ac:picMk id="3" creationId="{313F4E36-4968-6434-394B-FFA7C608D81B}"/>
          </ac:picMkLst>
        </pc:picChg>
      </pc:sldChg>
      <pc:sldChg chg="modSp add mod modTransition">
        <pc:chgData name="Bernardo Chiamolera" userId="ada9f11cd956f1f0" providerId="LiveId" clId="{1FE416A8-BE0A-45A1-A2B6-D72962C1A4B9}" dt="2023-06-02T12:21:22.655" v="2741"/>
        <pc:sldMkLst>
          <pc:docMk/>
          <pc:sldMk cId="1261837308" sldId="270"/>
        </pc:sldMkLst>
        <pc:spChg chg="mod">
          <ac:chgData name="Bernardo Chiamolera" userId="ada9f11cd956f1f0" providerId="LiveId" clId="{1FE416A8-BE0A-45A1-A2B6-D72962C1A4B9}" dt="2023-06-02T11:12:43.003" v="1473" actId="20577"/>
          <ac:spMkLst>
            <pc:docMk/>
            <pc:sldMk cId="1261837308" sldId="270"/>
            <ac:spMk id="4" creationId="{00000000-0000-0000-0000-000000000000}"/>
          </ac:spMkLst>
        </pc:spChg>
      </pc:sldChg>
      <pc:sldChg chg="addSp delSp modSp add mod modTransition">
        <pc:chgData name="Bernardo Chiamolera" userId="ada9f11cd956f1f0" providerId="LiveId" clId="{1FE416A8-BE0A-45A1-A2B6-D72962C1A4B9}" dt="2023-06-02T12:21:48.889" v="2750"/>
        <pc:sldMkLst>
          <pc:docMk/>
          <pc:sldMk cId="4196290397" sldId="271"/>
        </pc:sldMkLst>
        <pc:spChg chg="mod">
          <ac:chgData name="Bernardo Chiamolera" userId="ada9f11cd956f1f0" providerId="LiveId" clId="{1FE416A8-BE0A-45A1-A2B6-D72962C1A4B9}" dt="2023-06-02T11:48:04.587" v="1812" actId="1076"/>
          <ac:spMkLst>
            <pc:docMk/>
            <pc:sldMk cId="4196290397" sldId="271"/>
            <ac:spMk id="4" creationId="{00000000-0000-0000-0000-000000000000}"/>
          </ac:spMkLst>
        </pc:spChg>
        <pc:spChg chg="add del mod">
          <ac:chgData name="Bernardo Chiamolera" userId="ada9f11cd956f1f0" providerId="LiveId" clId="{1FE416A8-BE0A-45A1-A2B6-D72962C1A4B9}" dt="2023-06-02T11:39:11.903" v="1768" actId="478"/>
          <ac:spMkLst>
            <pc:docMk/>
            <pc:sldMk cId="4196290397" sldId="271"/>
            <ac:spMk id="9" creationId="{6D6CDB56-82B3-8864-F5A3-E1E2753FB12F}"/>
          </ac:spMkLst>
        </pc:spChg>
        <pc:spChg chg="add del mod">
          <ac:chgData name="Bernardo Chiamolera" userId="ada9f11cd956f1f0" providerId="LiveId" clId="{1FE416A8-BE0A-45A1-A2B6-D72962C1A4B9}" dt="2023-06-02T11:39:56.293" v="1778" actId="478"/>
          <ac:spMkLst>
            <pc:docMk/>
            <pc:sldMk cId="4196290397" sldId="271"/>
            <ac:spMk id="11" creationId="{3641C90E-D9E9-B029-30D6-A21B12C4D2D4}"/>
          </ac:spMkLst>
        </pc:spChg>
        <pc:spChg chg="add del mod">
          <ac:chgData name="Bernardo Chiamolera" userId="ada9f11cd956f1f0" providerId="LiveId" clId="{1FE416A8-BE0A-45A1-A2B6-D72962C1A4B9}" dt="2023-06-02T11:40:04.269" v="1783"/>
          <ac:spMkLst>
            <pc:docMk/>
            <pc:sldMk cId="4196290397" sldId="271"/>
            <ac:spMk id="13" creationId="{C45E826C-3B09-2BD7-2C8A-B53449EC0F83}"/>
          </ac:spMkLst>
        </pc:spChg>
        <pc:picChg chg="add del mod">
          <ac:chgData name="Bernardo Chiamolera" userId="ada9f11cd956f1f0" providerId="LiveId" clId="{1FE416A8-BE0A-45A1-A2B6-D72962C1A4B9}" dt="2023-06-02T11:38:58.257" v="1765" actId="478"/>
          <ac:picMkLst>
            <pc:docMk/>
            <pc:sldMk cId="4196290397" sldId="271"/>
            <ac:picMk id="5" creationId="{1D348B0E-9241-12EC-F7DE-4D6DC271BD57}"/>
          </ac:picMkLst>
        </pc:picChg>
        <pc:picChg chg="add del mod">
          <ac:chgData name="Bernardo Chiamolera" userId="ada9f11cd956f1f0" providerId="LiveId" clId="{1FE416A8-BE0A-45A1-A2B6-D72962C1A4B9}" dt="2023-06-02T11:39:58.493" v="1782" actId="478"/>
          <ac:picMkLst>
            <pc:docMk/>
            <pc:sldMk cId="4196290397" sldId="271"/>
            <ac:picMk id="6" creationId="{88A18FA9-4F1C-37BF-334F-3B47AE48DBD4}"/>
          </ac:picMkLst>
        </pc:picChg>
        <pc:picChg chg="add mod">
          <ac:chgData name="Bernardo Chiamolera" userId="ada9f11cd956f1f0" providerId="LiveId" clId="{1FE416A8-BE0A-45A1-A2B6-D72962C1A4B9}" dt="2023-06-02T11:48:07.252" v="1813" actId="1076"/>
          <ac:picMkLst>
            <pc:docMk/>
            <pc:sldMk cId="4196290397" sldId="271"/>
            <ac:picMk id="15" creationId="{5EBE204C-91A2-D484-EE18-B688E7DDC896}"/>
          </ac:picMkLst>
        </pc:picChg>
        <pc:picChg chg="add del mod">
          <ac:chgData name="Bernardo Chiamolera" userId="ada9f11cd956f1f0" providerId="LiveId" clId="{1FE416A8-BE0A-45A1-A2B6-D72962C1A4B9}" dt="2023-06-02T11:39:57.824" v="1781" actId="478"/>
          <ac:picMkLst>
            <pc:docMk/>
            <pc:sldMk cId="4196290397" sldId="271"/>
            <ac:picMk id="1026" creationId="{8AAC5CAD-55E5-D46F-2F64-4388558F392D}"/>
          </ac:picMkLst>
        </pc:picChg>
      </pc:sldChg>
      <pc:sldChg chg="addSp delSp modSp add mod modTransition">
        <pc:chgData name="Bernardo Chiamolera" userId="ada9f11cd956f1f0" providerId="LiveId" clId="{1FE416A8-BE0A-45A1-A2B6-D72962C1A4B9}" dt="2023-06-02T12:21:46.130" v="2749"/>
        <pc:sldMkLst>
          <pc:docMk/>
          <pc:sldMk cId="3107576244" sldId="272"/>
        </pc:sldMkLst>
        <pc:spChg chg="mod">
          <ac:chgData name="Bernardo Chiamolera" userId="ada9f11cd956f1f0" providerId="LiveId" clId="{1FE416A8-BE0A-45A1-A2B6-D72962C1A4B9}" dt="2023-06-02T11:47:43.567" v="1811" actId="27636"/>
          <ac:spMkLst>
            <pc:docMk/>
            <pc:sldMk cId="3107576244" sldId="272"/>
            <ac:spMk id="4" creationId="{00000000-0000-0000-0000-000000000000}"/>
          </ac:spMkLst>
        </pc:spChg>
        <pc:spChg chg="add del mod">
          <ac:chgData name="Bernardo Chiamolera" userId="ada9f11cd956f1f0" providerId="LiveId" clId="{1FE416A8-BE0A-45A1-A2B6-D72962C1A4B9}" dt="2023-06-02T11:40:59.903" v="1786"/>
          <ac:spMkLst>
            <pc:docMk/>
            <pc:sldMk cId="3107576244" sldId="272"/>
            <ac:spMk id="5" creationId="{0D721A21-32C9-ED03-5250-CB5D3F772509}"/>
          </ac:spMkLst>
        </pc:spChg>
        <pc:picChg chg="del">
          <ac:chgData name="Bernardo Chiamolera" userId="ada9f11cd956f1f0" providerId="LiveId" clId="{1FE416A8-BE0A-45A1-A2B6-D72962C1A4B9}" dt="2023-06-02T11:40:07.577" v="1785" actId="478"/>
          <ac:picMkLst>
            <pc:docMk/>
            <pc:sldMk cId="3107576244" sldId="272"/>
            <ac:picMk id="6" creationId="{88A18FA9-4F1C-37BF-334F-3B47AE48DBD4}"/>
          </ac:picMkLst>
        </pc:picChg>
        <pc:picChg chg="add mod">
          <ac:chgData name="Bernardo Chiamolera" userId="ada9f11cd956f1f0" providerId="LiveId" clId="{1FE416A8-BE0A-45A1-A2B6-D72962C1A4B9}" dt="2023-06-02T11:41:00.938" v="1788" actId="962"/>
          <ac:picMkLst>
            <pc:docMk/>
            <pc:sldMk cId="3107576244" sldId="272"/>
            <ac:picMk id="9" creationId="{77DBF24B-1C95-FC90-62B9-6683ECDAB3DC}"/>
          </ac:picMkLst>
        </pc:picChg>
      </pc:sldChg>
      <pc:sldChg chg="addSp delSp modSp add mod modTransition">
        <pc:chgData name="Bernardo Chiamolera" userId="ada9f11cd956f1f0" providerId="LiveId" clId="{1FE416A8-BE0A-45A1-A2B6-D72962C1A4B9}" dt="2023-06-02T12:21:43.918" v="2748"/>
        <pc:sldMkLst>
          <pc:docMk/>
          <pc:sldMk cId="1301080902" sldId="273"/>
        </pc:sldMkLst>
        <pc:spChg chg="mod">
          <ac:chgData name="Bernardo Chiamolera" userId="ada9f11cd956f1f0" providerId="LiveId" clId="{1FE416A8-BE0A-45A1-A2B6-D72962C1A4B9}" dt="2023-06-02T11:48:16.482" v="1814" actId="1076"/>
          <ac:spMkLst>
            <pc:docMk/>
            <pc:sldMk cId="1301080902" sldId="273"/>
            <ac:spMk id="4" creationId="{00000000-0000-0000-0000-000000000000}"/>
          </ac:spMkLst>
        </pc:spChg>
        <pc:spChg chg="add del mod">
          <ac:chgData name="Bernardo Chiamolera" userId="ada9f11cd956f1f0" providerId="LiveId" clId="{1FE416A8-BE0A-45A1-A2B6-D72962C1A4B9}" dt="2023-06-02T11:43:28.042" v="1790"/>
          <ac:spMkLst>
            <pc:docMk/>
            <pc:sldMk cId="1301080902" sldId="273"/>
            <ac:spMk id="5" creationId="{97083CB7-7EA2-6FE0-047A-35C11690D3E5}"/>
          </ac:spMkLst>
        </pc:spChg>
        <pc:picChg chg="del">
          <ac:chgData name="Bernardo Chiamolera" userId="ada9f11cd956f1f0" providerId="LiveId" clId="{1FE416A8-BE0A-45A1-A2B6-D72962C1A4B9}" dt="2023-06-02T11:41:52.147" v="1789" actId="478"/>
          <ac:picMkLst>
            <pc:docMk/>
            <pc:sldMk cId="1301080902" sldId="273"/>
            <ac:picMk id="6" creationId="{88A18FA9-4F1C-37BF-334F-3B47AE48DBD4}"/>
          </ac:picMkLst>
        </pc:picChg>
        <pc:picChg chg="add mod">
          <ac:chgData name="Bernardo Chiamolera" userId="ada9f11cd956f1f0" providerId="LiveId" clId="{1FE416A8-BE0A-45A1-A2B6-D72962C1A4B9}" dt="2023-06-02T11:48:22.718" v="1815" actId="1076"/>
          <ac:picMkLst>
            <pc:docMk/>
            <pc:sldMk cId="1301080902" sldId="273"/>
            <ac:picMk id="9" creationId="{B90532D9-7978-BDCF-875D-24AFC3FB3A67}"/>
          </ac:picMkLst>
        </pc:picChg>
      </pc:sldChg>
      <pc:sldChg chg="addSp modSp new mod modTransition">
        <pc:chgData name="Bernardo Chiamolera" userId="ada9f11cd956f1f0" providerId="LiveId" clId="{1FE416A8-BE0A-45A1-A2B6-D72962C1A4B9}" dt="2023-06-02T12:21:41.585" v="2747"/>
        <pc:sldMkLst>
          <pc:docMk/>
          <pc:sldMk cId="1780886898" sldId="274"/>
        </pc:sldMkLst>
        <pc:spChg chg="mod">
          <ac:chgData name="Bernardo Chiamolera" userId="ada9f11cd956f1f0" providerId="LiveId" clId="{1FE416A8-BE0A-45A1-A2B6-D72962C1A4B9}" dt="2023-06-02T11:50:48.116" v="1896" actId="20577"/>
          <ac:spMkLst>
            <pc:docMk/>
            <pc:sldMk cId="1780886898" sldId="274"/>
            <ac:spMk id="2" creationId="{B4F5FC36-DA52-FBBC-E9F4-61923C25AD23}"/>
          </ac:spMkLst>
        </pc:spChg>
        <pc:spChg chg="mod">
          <ac:chgData name="Bernardo Chiamolera" userId="ada9f11cd956f1f0" providerId="LiveId" clId="{1FE416A8-BE0A-45A1-A2B6-D72962C1A4B9}" dt="2023-06-02T12:00:09.643" v="2122" actId="123"/>
          <ac:spMkLst>
            <pc:docMk/>
            <pc:sldMk cId="1780886898" sldId="274"/>
            <ac:spMk id="3" creationId="{A2691894-17BA-0D20-96D3-304BAF895231}"/>
          </ac:spMkLst>
        </pc:spChg>
        <pc:picChg chg="add mod">
          <ac:chgData name="Bernardo Chiamolera" userId="ada9f11cd956f1f0" providerId="LiveId" clId="{1FE416A8-BE0A-45A1-A2B6-D72962C1A4B9}" dt="2023-06-02T11:59:34.942" v="2114"/>
          <ac:picMkLst>
            <pc:docMk/>
            <pc:sldMk cId="1780886898" sldId="274"/>
            <ac:picMk id="4" creationId="{1FA9B7A8-6ACC-C6DF-AEAC-8840770AF8BF}"/>
          </ac:picMkLst>
        </pc:picChg>
      </pc:sldChg>
      <pc:sldChg chg="addSp delSp modSp add del mod">
        <pc:chgData name="Bernardo Chiamolera" userId="ada9f11cd956f1f0" providerId="LiveId" clId="{1FE416A8-BE0A-45A1-A2B6-D72962C1A4B9}" dt="2023-06-02T11:55:37.293" v="2006" actId="47"/>
        <pc:sldMkLst>
          <pc:docMk/>
          <pc:sldMk cId="3438597515" sldId="275"/>
        </pc:sldMkLst>
        <pc:spChg chg="mod">
          <ac:chgData name="Bernardo Chiamolera" userId="ada9f11cd956f1f0" providerId="LiveId" clId="{1FE416A8-BE0A-45A1-A2B6-D72962C1A4B9}" dt="2023-06-02T11:53:58.939" v="1964" actId="27636"/>
          <ac:spMkLst>
            <pc:docMk/>
            <pc:sldMk cId="3438597515" sldId="275"/>
            <ac:spMk id="3" creationId="{A2691894-17BA-0D20-96D3-304BAF895231}"/>
          </ac:spMkLst>
        </pc:spChg>
        <pc:picChg chg="add del mod">
          <ac:chgData name="Bernardo Chiamolera" userId="ada9f11cd956f1f0" providerId="LiveId" clId="{1FE416A8-BE0A-45A1-A2B6-D72962C1A4B9}" dt="2023-06-02T11:54:14.004" v="1973" actId="478"/>
          <ac:picMkLst>
            <pc:docMk/>
            <pc:sldMk cId="3438597515" sldId="275"/>
            <ac:picMk id="5" creationId="{A0CBE16B-43EF-D877-3F1A-E54042B9E3B1}"/>
          </ac:picMkLst>
        </pc:picChg>
      </pc:sldChg>
      <pc:sldChg chg="addSp delSp modSp new mod modTransition">
        <pc:chgData name="Bernardo Chiamolera" userId="ada9f11cd956f1f0" providerId="LiveId" clId="{1FE416A8-BE0A-45A1-A2B6-D72962C1A4B9}" dt="2023-06-02T12:21:37.644" v="2746"/>
        <pc:sldMkLst>
          <pc:docMk/>
          <pc:sldMk cId="2208592725" sldId="276"/>
        </pc:sldMkLst>
        <pc:spChg chg="mod">
          <ac:chgData name="Bernardo Chiamolera" userId="ada9f11cd956f1f0" providerId="LiveId" clId="{1FE416A8-BE0A-45A1-A2B6-D72962C1A4B9}" dt="2023-06-02T11:55:27.780" v="2003" actId="20577"/>
          <ac:spMkLst>
            <pc:docMk/>
            <pc:sldMk cId="2208592725" sldId="276"/>
            <ac:spMk id="2" creationId="{CA279A41-AB77-E673-0B62-EFA17D54D17A}"/>
          </ac:spMkLst>
        </pc:spChg>
        <pc:spChg chg="add del">
          <ac:chgData name="Bernardo Chiamolera" userId="ada9f11cd956f1f0" providerId="LiveId" clId="{1FE416A8-BE0A-45A1-A2B6-D72962C1A4B9}" dt="2023-06-02T11:55:18.690" v="1980"/>
          <ac:spMkLst>
            <pc:docMk/>
            <pc:sldMk cId="2208592725" sldId="276"/>
            <ac:spMk id="3" creationId="{50D250D6-93F0-93E7-10BA-CCBFCE5A11A7}"/>
          </ac:spMkLst>
        </pc:spChg>
        <pc:spChg chg="mod">
          <ac:chgData name="Bernardo Chiamolera" userId="ada9f11cd956f1f0" providerId="LiveId" clId="{1FE416A8-BE0A-45A1-A2B6-D72962C1A4B9}" dt="2023-06-02T12:00:04.613" v="2121" actId="123"/>
          <ac:spMkLst>
            <pc:docMk/>
            <pc:sldMk cId="2208592725" sldId="276"/>
            <ac:spMk id="4" creationId="{8F6293BD-67BC-342E-ACCC-F7FDA025ED54}"/>
          </ac:spMkLst>
        </pc:spChg>
        <pc:picChg chg="add del mod">
          <ac:chgData name="Bernardo Chiamolera" userId="ada9f11cd956f1f0" providerId="LiveId" clId="{1FE416A8-BE0A-45A1-A2B6-D72962C1A4B9}" dt="2023-06-02T11:54:27.005" v="1979"/>
          <ac:picMkLst>
            <pc:docMk/>
            <pc:sldMk cId="2208592725" sldId="276"/>
            <ac:picMk id="6" creationId="{B0789BBE-2009-EE58-3EAF-5163B346A778}"/>
          </ac:picMkLst>
        </pc:picChg>
        <pc:picChg chg="add mod">
          <ac:chgData name="Bernardo Chiamolera" userId="ada9f11cd956f1f0" providerId="LiveId" clId="{1FE416A8-BE0A-45A1-A2B6-D72962C1A4B9}" dt="2023-06-02T11:55:21.931" v="1984" actId="962"/>
          <ac:picMkLst>
            <pc:docMk/>
            <pc:sldMk cId="2208592725" sldId="276"/>
            <ac:picMk id="8" creationId="{A1568B37-44E5-8E37-2FD5-C338D5D57A59}"/>
          </ac:picMkLst>
        </pc:picChg>
        <pc:picChg chg="add mod">
          <ac:chgData name="Bernardo Chiamolera" userId="ada9f11cd956f1f0" providerId="LiveId" clId="{1FE416A8-BE0A-45A1-A2B6-D72962C1A4B9}" dt="2023-06-02T11:59:36.392" v="2115"/>
          <ac:picMkLst>
            <pc:docMk/>
            <pc:sldMk cId="2208592725" sldId="276"/>
            <ac:picMk id="9" creationId="{3B57C390-17B1-21B8-B477-A820F4DAF9E1}"/>
          </ac:picMkLst>
        </pc:picChg>
      </pc:sldChg>
      <pc:sldChg chg="addSp modSp new mod modTransition">
        <pc:chgData name="Bernardo Chiamolera" userId="ada9f11cd956f1f0" providerId="LiveId" clId="{1FE416A8-BE0A-45A1-A2B6-D72962C1A4B9}" dt="2023-06-02T12:21:34.820" v="2745"/>
        <pc:sldMkLst>
          <pc:docMk/>
          <pc:sldMk cId="1848432447" sldId="277"/>
        </pc:sldMkLst>
        <pc:spChg chg="mod">
          <ac:chgData name="Bernardo Chiamolera" userId="ada9f11cd956f1f0" providerId="LiveId" clId="{1FE416A8-BE0A-45A1-A2B6-D72962C1A4B9}" dt="2023-06-02T11:57:04.817" v="2022" actId="20577"/>
          <ac:spMkLst>
            <pc:docMk/>
            <pc:sldMk cId="1848432447" sldId="277"/>
            <ac:spMk id="2" creationId="{7091B1FD-3AD4-DD4E-A6C4-0F36ED57C710}"/>
          </ac:spMkLst>
        </pc:spChg>
        <pc:spChg chg="mod">
          <ac:chgData name="Bernardo Chiamolera" userId="ada9f11cd956f1f0" providerId="LiveId" clId="{1FE416A8-BE0A-45A1-A2B6-D72962C1A4B9}" dt="2023-06-02T12:00:42.405" v="2134" actId="27636"/>
          <ac:spMkLst>
            <pc:docMk/>
            <pc:sldMk cId="1848432447" sldId="277"/>
            <ac:spMk id="3" creationId="{ED1C6F61-79A3-4F16-CAEE-A6EB10102F3C}"/>
          </ac:spMkLst>
        </pc:spChg>
        <pc:picChg chg="add mod">
          <ac:chgData name="Bernardo Chiamolera" userId="ada9f11cd956f1f0" providerId="LiveId" clId="{1FE416A8-BE0A-45A1-A2B6-D72962C1A4B9}" dt="2023-06-02T11:59:37.344" v="2116"/>
          <ac:picMkLst>
            <pc:docMk/>
            <pc:sldMk cId="1848432447" sldId="277"/>
            <ac:picMk id="4" creationId="{28FCAFF7-65B8-CCA3-1A02-9F714190B608}"/>
          </ac:picMkLst>
        </pc:picChg>
      </pc:sldChg>
      <pc:sldChg chg="addSp modSp add mod modTransition">
        <pc:chgData name="Bernardo Chiamolera" userId="ada9f11cd956f1f0" providerId="LiveId" clId="{1FE416A8-BE0A-45A1-A2B6-D72962C1A4B9}" dt="2023-06-02T12:21:29.328" v="2743"/>
        <pc:sldMkLst>
          <pc:docMk/>
          <pc:sldMk cId="3873782072" sldId="278"/>
        </pc:sldMkLst>
        <pc:spChg chg="mod">
          <ac:chgData name="Bernardo Chiamolera" userId="ada9f11cd956f1f0" providerId="LiveId" clId="{1FE416A8-BE0A-45A1-A2B6-D72962C1A4B9}" dt="2023-06-02T12:01:20.822" v="2137" actId="113"/>
          <ac:spMkLst>
            <pc:docMk/>
            <pc:sldMk cId="3873782072" sldId="278"/>
            <ac:spMk id="3" creationId="{ED1C6F61-79A3-4F16-CAEE-A6EB10102F3C}"/>
          </ac:spMkLst>
        </pc:spChg>
        <pc:picChg chg="add mod">
          <ac:chgData name="Bernardo Chiamolera" userId="ada9f11cd956f1f0" providerId="LiveId" clId="{1FE416A8-BE0A-45A1-A2B6-D72962C1A4B9}" dt="2023-06-02T11:59:38.294" v="2117"/>
          <ac:picMkLst>
            <pc:docMk/>
            <pc:sldMk cId="3873782072" sldId="278"/>
            <ac:picMk id="4" creationId="{502EFBF2-DA6B-6739-D3C9-774BA91B992F}"/>
          </ac:picMkLst>
        </pc:picChg>
      </pc:sldChg>
      <pc:sldChg chg="addSp modSp add del mod">
        <pc:chgData name="Bernardo Chiamolera" userId="ada9f11cd956f1f0" providerId="LiveId" clId="{1FE416A8-BE0A-45A1-A2B6-D72962C1A4B9}" dt="2023-06-02T12:06:44.314" v="2167" actId="47"/>
        <pc:sldMkLst>
          <pc:docMk/>
          <pc:sldMk cId="3069159803" sldId="279"/>
        </pc:sldMkLst>
        <pc:spChg chg="mod">
          <ac:chgData name="Bernardo Chiamolera" userId="ada9f11cd956f1f0" providerId="LiveId" clId="{1FE416A8-BE0A-45A1-A2B6-D72962C1A4B9}" dt="2023-06-02T12:01:53.590" v="2141" actId="113"/>
          <ac:spMkLst>
            <pc:docMk/>
            <pc:sldMk cId="3069159803" sldId="279"/>
            <ac:spMk id="3" creationId="{ED1C6F61-79A3-4F16-CAEE-A6EB10102F3C}"/>
          </ac:spMkLst>
        </pc:spChg>
        <pc:picChg chg="add mod">
          <ac:chgData name="Bernardo Chiamolera" userId="ada9f11cd956f1f0" providerId="LiveId" clId="{1FE416A8-BE0A-45A1-A2B6-D72962C1A4B9}" dt="2023-06-02T11:59:40.193" v="2118"/>
          <ac:picMkLst>
            <pc:docMk/>
            <pc:sldMk cId="3069159803" sldId="279"/>
            <ac:picMk id="4" creationId="{827FA58A-4427-FF4B-0479-7926FE6A5A05}"/>
          </ac:picMkLst>
        </pc:picChg>
      </pc:sldChg>
      <pc:sldChg chg="addSp delSp modSp new mod modTransition">
        <pc:chgData name="Bernardo Chiamolera" userId="ada9f11cd956f1f0" providerId="LiveId" clId="{1FE416A8-BE0A-45A1-A2B6-D72962C1A4B9}" dt="2023-06-02T12:21:26.777" v="2742"/>
        <pc:sldMkLst>
          <pc:docMk/>
          <pc:sldMk cId="3695323018" sldId="280"/>
        </pc:sldMkLst>
        <pc:spChg chg="mod">
          <ac:chgData name="Bernardo Chiamolera" userId="ada9f11cd956f1f0" providerId="LiveId" clId="{1FE416A8-BE0A-45A1-A2B6-D72962C1A4B9}" dt="2023-06-02T12:06:17.358" v="2161" actId="20577"/>
          <ac:spMkLst>
            <pc:docMk/>
            <pc:sldMk cId="3695323018" sldId="280"/>
            <ac:spMk id="2" creationId="{422379C8-D972-DCBD-FF2E-2A49996412B1}"/>
          </ac:spMkLst>
        </pc:spChg>
        <pc:spChg chg="del">
          <ac:chgData name="Bernardo Chiamolera" userId="ada9f11cd956f1f0" providerId="LiveId" clId="{1FE416A8-BE0A-45A1-A2B6-D72962C1A4B9}" dt="2023-06-02T12:06:31.641" v="2162"/>
          <ac:spMkLst>
            <pc:docMk/>
            <pc:sldMk cId="3695323018" sldId="280"/>
            <ac:spMk id="3" creationId="{2C4A67D6-99BE-E80F-6407-CAB573FD7A8F}"/>
          </ac:spMkLst>
        </pc:spChg>
        <pc:spChg chg="mod">
          <ac:chgData name="Bernardo Chiamolera" userId="ada9f11cd956f1f0" providerId="LiveId" clId="{1FE416A8-BE0A-45A1-A2B6-D72962C1A4B9}" dt="2023-06-02T12:10:48.879" v="2582" actId="113"/>
          <ac:spMkLst>
            <pc:docMk/>
            <pc:sldMk cId="3695323018" sldId="280"/>
            <ac:spMk id="4" creationId="{41C51E7E-6534-F63D-AF71-C9AEC70A73D0}"/>
          </ac:spMkLst>
        </pc:spChg>
        <pc:picChg chg="add mod">
          <ac:chgData name="Bernardo Chiamolera" userId="ada9f11cd956f1f0" providerId="LiveId" clId="{1FE416A8-BE0A-45A1-A2B6-D72962C1A4B9}" dt="2023-06-02T12:06:55.966" v="2171" actId="14100"/>
          <ac:picMkLst>
            <pc:docMk/>
            <pc:sldMk cId="3695323018" sldId="280"/>
            <ac:picMk id="6" creationId="{00317DB9-E29C-7455-194D-3872E56B13DD}"/>
          </ac:picMkLst>
        </pc:picChg>
        <pc:picChg chg="add mod">
          <ac:chgData name="Bernardo Chiamolera" userId="ada9f11cd956f1f0" providerId="LiveId" clId="{1FE416A8-BE0A-45A1-A2B6-D72962C1A4B9}" dt="2023-06-02T12:07:03.344" v="2172"/>
          <ac:picMkLst>
            <pc:docMk/>
            <pc:sldMk cId="3695323018" sldId="280"/>
            <ac:picMk id="7" creationId="{276F1113-5565-51E3-D1D4-2F63CC4054FE}"/>
          </ac:picMkLst>
        </pc:picChg>
      </pc:sldChg>
      <pc:sldChg chg="modSp new mod modTransition">
        <pc:chgData name="Bernardo Chiamolera" userId="ada9f11cd956f1f0" providerId="LiveId" clId="{1FE416A8-BE0A-45A1-A2B6-D72962C1A4B9}" dt="2023-06-02T12:21:32.586" v="2744"/>
        <pc:sldMkLst>
          <pc:docMk/>
          <pc:sldMk cId="3544276654" sldId="281"/>
        </pc:sldMkLst>
        <pc:spChg chg="mod">
          <ac:chgData name="Bernardo Chiamolera" userId="ada9f11cd956f1f0" providerId="LiveId" clId="{1FE416A8-BE0A-45A1-A2B6-D72962C1A4B9}" dt="2023-06-02T12:07:16.859" v="2200" actId="20577"/>
          <ac:spMkLst>
            <pc:docMk/>
            <pc:sldMk cId="3544276654" sldId="281"/>
            <ac:spMk id="2" creationId="{B1A4FD95-274A-FAC1-4425-7547818B418D}"/>
          </ac:spMkLst>
        </pc:spChg>
        <pc:spChg chg="mod">
          <ac:chgData name="Bernardo Chiamolera" userId="ada9f11cd956f1f0" providerId="LiveId" clId="{1FE416A8-BE0A-45A1-A2B6-D72962C1A4B9}" dt="2023-06-02T12:20:51.784" v="2739" actId="20577"/>
          <ac:spMkLst>
            <pc:docMk/>
            <pc:sldMk cId="3544276654" sldId="281"/>
            <ac:spMk id="3" creationId="{905716C8-43D3-1E44-8EA3-4214D73228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082E8A29-955A-4C7C-A174-3E9DCD4DC89B}">
      <dgm:prSet phldrT="[Text]" custT="1"/>
      <dgm:spPr/>
      <dgm:t>
        <a:bodyPr rtlCol="0"/>
        <a:lstStyle/>
        <a:p>
          <a:pPr algn="l" rtl="0"/>
          <a:r>
            <a:rPr lang="pt-br" sz="2250" b="1" dirty="0"/>
            <a:t>PERGUNTA 1</a:t>
          </a:r>
        </a:p>
      </dgm:t>
    </dgm:pt>
    <dgm:pt modelId="{BA7938E6-8DFA-40B7-B4C4-EACC6D85FC31}" type="par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C2176686-D23E-48EB-9D1B-1A1B46236638}" type="sibTrans" cxnId="{2986897A-7787-444F-B6C8-41F3823EF3C1}">
      <dgm:prSet/>
      <dgm:spPr/>
      <dgm:t>
        <a:bodyPr rtlCol="0"/>
        <a:lstStyle/>
        <a:p>
          <a:pPr rtl="0"/>
          <a:endParaRPr lang="en-US"/>
        </a:p>
      </dgm:t>
    </dgm:pt>
    <dgm:pt modelId="{23A0DE4A-FE92-496E-B335-3433CEFB74E9}">
      <dgm:prSet phldrT="[Text]"/>
      <dgm:spPr/>
      <dgm:t>
        <a:bodyPr rtlCol="0"/>
        <a:lstStyle/>
        <a:p>
          <a:pPr algn="l" rtl="0"/>
          <a:r>
            <a:rPr lang="pt-BR" sz="1800" dirty="0"/>
            <a:t>QUAIS AS FASES DA GLOBALIZAÇÃO?</a:t>
          </a:r>
          <a:endParaRPr lang="pt-br" sz="1800" dirty="0"/>
        </a:p>
      </dgm:t>
    </dgm:pt>
    <dgm:pt modelId="{68935D38-FEDC-4CD3-8002-43CB3944BEAF}" type="par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55DF926D-029A-4E18-95C4-77A5A37CAE40}" type="sibTrans" cxnId="{67A03D8F-F327-4A9F-ABBC-1EB67EFD1ECB}">
      <dgm:prSet/>
      <dgm:spPr/>
      <dgm:t>
        <a:bodyPr rtlCol="0"/>
        <a:lstStyle/>
        <a:p>
          <a:pPr rtl="0"/>
          <a:endParaRPr lang="en-US"/>
        </a:p>
      </dgm:t>
    </dgm:pt>
    <dgm:pt modelId="{B6E26FFC-9977-4BBC-BEC7-3D6B63754E52}">
      <dgm:prSet phldrT="[Text]" custT="1"/>
      <dgm:spPr/>
      <dgm:t>
        <a:bodyPr rtlCol="0"/>
        <a:lstStyle/>
        <a:p>
          <a:pPr rtl="0"/>
          <a:r>
            <a:rPr lang="pt-br" sz="2250" b="1" dirty="0"/>
            <a:t>PERGUNTA 2</a:t>
          </a:r>
        </a:p>
      </dgm:t>
    </dgm:pt>
    <dgm:pt modelId="{5CEFBD89-2F4F-4B51-A98A-0F3C86494166}" type="par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48634C00-2335-4923-9072-EB7482323D9C}" type="sibTrans" cxnId="{17E73148-9C08-4999-B21E-F3C5A0E3FC0C}">
      <dgm:prSet/>
      <dgm:spPr/>
      <dgm:t>
        <a:bodyPr rtlCol="0"/>
        <a:lstStyle/>
        <a:p>
          <a:pPr rtl="0"/>
          <a:endParaRPr lang="en-US"/>
        </a:p>
      </dgm:t>
    </dgm:pt>
    <dgm:pt modelId="{6D0E5D9F-7263-4526-A227-51301233F549}">
      <dgm:prSet phldrT="[Text]" custT="1"/>
      <dgm:spPr/>
      <dgm:t>
        <a:bodyPr rtlCol="0"/>
        <a:lstStyle/>
        <a:p>
          <a:pPr rtl="0"/>
          <a:r>
            <a:rPr lang="pt-br" sz="2250" b="1" dirty="0"/>
            <a:t>PERGUNTA 3</a:t>
          </a:r>
        </a:p>
      </dgm:t>
    </dgm:pt>
    <dgm:pt modelId="{23416D07-25F8-426C-BC65-639E6BCF4D6D}" type="parTrans" cxnId="{C8C462C6-33A3-4E8B-91FE-36DBE92F1C4A}">
      <dgm:prSet/>
      <dgm:spPr/>
      <dgm:t>
        <a:bodyPr rtlCol="0"/>
        <a:lstStyle/>
        <a:p>
          <a:pPr rtl="0"/>
          <a:endParaRPr lang="en-US"/>
        </a:p>
      </dgm:t>
    </dgm:pt>
    <dgm:pt modelId="{DE289E29-1989-4D8E-8AA6-F030105B3F13}" type="sibTrans" cxnId="{C8C462C6-33A3-4E8B-91FE-36DBE92F1C4A}">
      <dgm:prSet/>
      <dgm:spPr/>
      <dgm:t>
        <a:bodyPr rtlCol="0"/>
        <a:lstStyle/>
        <a:p>
          <a:pPr rtl="0"/>
          <a:endParaRPr lang="en-US"/>
        </a:p>
      </dgm:t>
    </dgm:pt>
    <dgm:pt modelId="{F3256203-D9D1-492A-B801-68C1A32486F0}">
      <dgm:prSet phldrT="[Text]"/>
      <dgm:spPr/>
      <dgm:t>
        <a:bodyPr rtlCol="0"/>
        <a:lstStyle/>
        <a:p>
          <a:pPr rtl="0"/>
          <a:r>
            <a:rPr lang="pt-br" sz="1800" dirty="0"/>
            <a:t>QUAIS OS IMPACTOS POSITIVOS DA GLOBALIZAÇÃO NA SOCIEDADE?</a:t>
          </a:r>
        </a:p>
      </dgm:t>
    </dgm:pt>
    <dgm:pt modelId="{E9A20291-2E30-4C14-BB7D-DC095A20ECB6}" type="parTrans" cxnId="{1B8E71B0-2D3A-4AB0-8843-CFDACEDC3198}">
      <dgm:prSet/>
      <dgm:spPr/>
      <dgm:t>
        <a:bodyPr rtlCol="0"/>
        <a:lstStyle/>
        <a:p>
          <a:pPr rtl="0"/>
          <a:endParaRPr lang="en-US"/>
        </a:p>
      </dgm:t>
    </dgm:pt>
    <dgm:pt modelId="{6C9440D0-8847-40C0-98BC-2B5EA5745C3A}" type="sibTrans" cxnId="{1B8E71B0-2D3A-4AB0-8843-CFDACEDC3198}">
      <dgm:prSet/>
      <dgm:spPr/>
      <dgm:t>
        <a:bodyPr rtlCol="0"/>
        <a:lstStyle/>
        <a:p>
          <a:pPr rtl="0"/>
          <a:endParaRPr lang="en-US"/>
        </a:p>
      </dgm:t>
    </dgm:pt>
    <dgm:pt modelId="{E5E95E82-EF79-43CA-AA86-43B0E1CBCD3F}">
      <dgm:prSet phldrT="[Text]" custT="1"/>
      <dgm:spPr/>
      <dgm:t>
        <a:bodyPr rtlCol="0"/>
        <a:lstStyle/>
        <a:p>
          <a:pPr rtl="0"/>
          <a:r>
            <a:rPr lang="pt-br" sz="2250" b="1" dirty="0"/>
            <a:t>PERGUNTA 4</a:t>
          </a:r>
        </a:p>
      </dgm:t>
    </dgm:pt>
    <dgm:pt modelId="{FD76A3AE-1B6C-45A0-8E84-63160283749F}" type="parTrans" cxnId="{A76240AD-13F6-40C0-BD9B-102D5EC0AE51}">
      <dgm:prSet/>
      <dgm:spPr/>
      <dgm:t>
        <a:bodyPr rtlCol="0"/>
        <a:lstStyle/>
        <a:p>
          <a:pPr rtl="0"/>
          <a:endParaRPr lang="en-US"/>
        </a:p>
      </dgm:t>
    </dgm:pt>
    <dgm:pt modelId="{BF76010C-5523-4E13-B3E7-886DCE6AEBD4}" type="sibTrans" cxnId="{A76240AD-13F6-40C0-BD9B-102D5EC0AE51}">
      <dgm:prSet/>
      <dgm:spPr/>
      <dgm:t>
        <a:bodyPr rtlCol="0"/>
        <a:lstStyle/>
        <a:p>
          <a:pPr rtl="0"/>
          <a:endParaRPr lang="en-US"/>
        </a:p>
      </dgm:t>
    </dgm:pt>
    <dgm:pt modelId="{A81358E0-3DE7-41AD-A28C-ABB22548B1F6}">
      <dgm:prSet phldrT="[Text]"/>
      <dgm:spPr/>
      <dgm:t>
        <a:bodyPr rtlCol="0"/>
        <a:lstStyle/>
        <a:p>
          <a:pPr rtl="0"/>
          <a:r>
            <a:rPr lang="pt-br" sz="1800" dirty="0"/>
            <a:t>QUAIS OS IMPACTOS NEGATIVOS DA GLOBALIZAÇÃO NA SOCIEDADE?</a:t>
          </a:r>
        </a:p>
      </dgm:t>
    </dgm:pt>
    <dgm:pt modelId="{262E0B94-6EA9-4797-B705-959D7B185F91}" type="parTrans" cxnId="{FB8541C0-3895-4553-A4C7-34B81A3C4A0B}">
      <dgm:prSet/>
      <dgm:spPr/>
      <dgm:t>
        <a:bodyPr rtlCol="0"/>
        <a:lstStyle/>
        <a:p>
          <a:pPr rtl="0"/>
          <a:endParaRPr lang="en-US"/>
        </a:p>
      </dgm:t>
    </dgm:pt>
    <dgm:pt modelId="{77756FBB-BF6C-4D78-803E-BCC851F1DA03}" type="sibTrans" cxnId="{FB8541C0-3895-4553-A4C7-34B81A3C4A0B}">
      <dgm:prSet/>
      <dgm:spPr/>
      <dgm:t>
        <a:bodyPr rtlCol="0"/>
        <a:lstStyle/>
        <a:p>
          <a:pPr rtl="0"/>
          <a:endParaRPr lang="en-US"/>
        </a:p>
      </dgm:t>
    </dgm:pt>
    <dgm:pt modelId="{CBCC21F5-552F-4D39-812E-6FCD4A366F58}">
      <dgm:prSet phldrT="[Text]"/>
      <dgm:spPr/>
      <dgm:t>
        <a:bodyPr rtlCol="0"/>
        <a:lstStyle/>
        <a:p>
          <a:pPr rtl="0"/>
          <a:r>
            <a:rPr lang="pt-br" sz="1800" dirty="0"/>
            <a:t>QUAIS AS CARACTERÍSTICAS DA GLOBALIZAÇÃO?</a:t>
          </a:r>
        </a:p>
      </dgm:t>
    </dgm:pt>
    <dgm:pt modelId="{3640B940-6901-481F-ADF7-6B77DEEED764}" type="sib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4A973A1C-85F1-4969-A536-D29940229E2C}" type="parTrans" cxnId="{3C41F2E0-4620-40B4-9857-68872B278EFB}">
      <dgm:prSet/>
      <dgm:spPr/>
      <dgm:t>
        <a:bodyPr rtlCol="0"/>
        <a:lstStyle/>
        <a:p>
          <a:pPr rtl="0"/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 custLinFactX="-8037" custLinFactNeighborX="-100000" custLinFactNeighborY="-3207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4037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2875" bIns="0" numCol="1" spcCol="1270" rtlCol="0" anchor="t" anchorCtr="0">
          <a:noAutofit/>
        </a:bodyPr>
        <a:lstStyle/>
        <a:p>
          <a:pPr marL="0" lvl="0" indent="0" algn="l" defTabSz="10001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50" b="1" kern="1200" dirty="0"/>
            <a:t>PERGUNTA 1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QUAIS AS FASES DA GLOBALIZAÇÃO?</a:t>
          </a:r>
          <a:endParaRPr lang="pt-br" sz="1800" kern="1200" dirty="0"/>
        </a:p>
      </dsp:txBody>
      <dsp:txXfrm rot="5400000">
        <a:off x="1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2875" bIns="0" numCol="1" spcCol="1270" rtlCol="0" anchor="t" anchorCtr="0">
          <a:noAutofit/>
        </a:bodyPr>
        <a:lstStyle/>
        <a:p>
          <a:pPr marL="0" lvl="0" indent="0" algn="l" defTabSz="10001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50" b="1" kern="1200" dirty="0"/>
            <a:t>PERGUNTA 2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QUAIS AS CARACTERÍSTICAS DA GLOBALIZAÇÃO?</a:t>
          </a:r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2875" bIns="0" numCol="1" spcCol="1270" rtlCol="0" anchor="t" anchorCtr="0">
          <a:noAutofit/>
        </a:bodyPr>
        <a:lstStyle/>
        <a:p>
          <a:pPr marL="0" lvl="0" indent="0" algn="l" defTabSz="10001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50" b="1" kern="1200" dirty="0"/>
            <a:t>PERGUNTA 3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QUAIS OS IMPACTOS POSITIVOS DA GLOBALIZAÇÃO NA SOCIEDADE?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0" tIns="0" rIns="142875" bIns="0" numCol="1" spcCol="1270" rtlCol="0" anchor="t" anchorCtr="0">
          <a:noAutofit/>
        </a:bodyPr>
        <a:lstStyle/>
        <a:p>
          <a:pPr marL="0" lvl="0" indent="0" algn="l" defTabSz="10001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50" b="1" kern="1200" dirty="0"/>
            <a:t>PERGUNTA 4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QUAIS OS IMPACTOS NEGATIVOS DA GLOBALIZAÇÃO NA SOCIEDADE?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97C705-0B27-4B2C-A0B6-2F37F60E2345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C16C76-3268-419C-9ACB-698BE449BC17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675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373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863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138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770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50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376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2385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322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71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11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95C5A32F-B11B-4198-BF1F-469846FED3C7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12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13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7A22F-C3BC-48E4-B7E8-42FF755270F7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73714531-8DEC-48B8-86EE-2A681EAAF7C9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6F6B80-9E6F-448B-8FB9-CC2D43432C75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20626DB6-73AF-4FDF-B195-79784B91542F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4A3D2D-6C83-404E-95BB-08FFBA12B83C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0CAF06-696A-47FC-BABB-83546C66321C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6C12C1-AEEC-4CE3-B8FE-F54DE778788F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6D4D7-957E-4FFD-A684-B2032D1A8654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Conteú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18B4DD-D571-4693-9866-45333624F2E8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B094A-3F7C-4AB4-B88E-1616BDFB30F3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  <a:p>
            <a:pPr lvl="5" rtl="0"/>
            <a:r>
              <a:rPr lang="pt-BR" dirty="0"/>
              <a:t>Sexto</a:t>
            </a:r>
          </a:p>
          <a:p>
            <a:pPr lvl="6" rtl="0"/>
            <a:r>
              <a:rPr lang="pt-BR" dirty="0"/>
              <a:t>Sétimo</a:t>
            </a:r>
          </a:p>
          <a:p>
            <a:pPr lvl="7" rtl="0"/>
            <a:r>
              <a:rPr lang="pt-BR" dirty="0"/>
              <a:t>Oitavo</a:t>
            </a:r>
          </a:p>
          <a:p>
            <a:pPr lvl="8" rtl="0"/>
            <a:r>
              <a:rPr lang="pt-BR" dirty="0"/>
              <a:t>Nono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7577AC4E-A065-4165-9720-156E6C8028D0}" type="datetime1">
              <a:rPr lang="pt-BR" smtClean="0"/>
              <a:t>02/06/2023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s.epsjv.fiocruz.br/dicionario/verbetes/glo.html#:~:text=O%20termo%20'globaliza%C3%A7%C3%A3o'%20come%C3%A7ou%20a,%E2%80%9D%20(Hobsbawn%2C%201995).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rasilescola.uol.com.br/geografia/globalizacao.htm" TargetMode="External"/><Relationship Id="rId4" Type="http://schemas.openxmlformats.org/officeDocument/2006/relationships/hyperlink" Target="https://www.politize.com.br/globalizacao-o-que-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amateria.com.br/globalizaca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log.stoodi.com.br/blog/geografia/o-que-e-globalizacao/" TargetMode="External"/><Relationship Id="rId4" Type="http://schemas.openxmlformats.org/officeDocument/2006/relationships/hyperlink" Target="https://vestibulares.estrategia.com/portal/materias/geografia/globalizaca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A Globalização e seus Impactos Sociais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pt-BR" dirty="0"/>
              <a:t>Alunos: Bernardo Chiamolera, Ricardo Sasse e Yuri Gralha.</a:t>
            </a:r>
          </a:p>
          <a:p>
            <a:pPr rtl="0"/>
            <a:r>
              <a:rPr lang="pt-BR" dirty="0"/>
              <a:t>Professor: Jorge Gustavo Barbosa de Oliveira.</a:t>
            </a:r>
          </a:p>
          <a:p>
            <a:pPr rtl="0"/>
            <a:r>
              <a:rPr lang="pt-BR" dirty="0"/>
              <a:t>Diversidade e Sociedade.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35F1C0-0594-71F0-3CF2-F17459C2EDC1}"/>
              </a:ext>
            </a:extLst>
          </p:cNvPr>
          <p:cNvSpPr txBox="1"/>
          <p:nvPr/>
        </p:nvSpPr>
        <p:spPr>
          <a:xfrm>
            <a:off x="1493870" y="5852005"/>
            <a:ext cx="9204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2"/>
                </a:solidFill>
              </a:rPr>
              <a:t>Blumenau -  2023</a:t>
            </a:r>
          </a:p>
        </p:txBody>
      </p:sp>
      <p:pic>
        <p:nvPicPr>
          <p:cNvPr id="9" name="Imagem 8" descr="Forma&#10;&#10;Descrição gerada automaticamente com confiança baixa">
            <a:extLst>
              <a:ext uri="{FF2B5EF4-FFF2-40B4-BE49-F238E27FC236}">
                <a16:creationId xmlns:a16="http://schemas.microsoft.com/office/drawing/2014/main" id="{80E8255F-47B5-78BB-3E11-A9194379D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79A41-AB77-E673-0B62-EFA17D54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pic>
        <p:nvPicPr>
          <p:cNvPr id="8" name="Espaço Reservado para Conteúdo 7" descr="Uma imagem contendo animal">
            <a:extLst>
              <a:ext uri="{FF2B5EF4-FFF2-40B4-BE49-F238E27FC236}">
                <a16:creationId xmlns:a16="http://schemas.microsoft.com/office/drawing/2014/main" id="{A1568B37-44E5-8E37-2FD5-C338D5D57A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503686"/>
            <a:ext cx="4491038" cy="336827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6293BD-67BC-342E-ACCC-F7FDA025ED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pt-BR" dirty="0"/>
              <a:t>Os </a:t>
            </a:r>
            <a:r>
              <a:rPr lang="pt-BR" b="1" dirty="0"/>
              <a:t>blocos econômicos</a:t>
            </a:r>
            <a:r>
              <a:rPr lang="pt-BR" dirty="0"/>
              <a:t> também são uma instituição típica da globalização, formando alianças entre diferentes nações com o objetivo de </a:t>
            </a:r>
            <a:r>
              <a:rPr lang="pt-BR" b="1" dirty="0"/>
              <a:t>diminuir tarifas alfandegárias, facilitar a circulação de pessoas e mercadorias, e buscar uma maior integração econômica</a:t>
            </a:r>
            <a:r>
              <a:rPr lang="pt-BR" dirty="0"/>
              <a:t>, dependendo da organização escolhida.</a:t>
            </a:r>
          </a:p>
          <a:p>
            <a:pPr algn="just"/>
            <a:r>
              <a:rPr lang="pt-BR" dirty="0"/>
              <a:t>Ao contrário do período da Guerra Fria, em que a disputa pela hegemonia mundial era entre a União Soviética e os Estados Unidos, a globalização é caracterizada por </a:t>
            </a:r>
            <a:r>
              <a:rPr lang="pt-BR" b="1" dirty="0"/>
              <a:t>estratégias políticas multipolares</a:t>
            </a:r>
            <a:r>
              <a:rPr lang="pt-BR" dirty="0"/>
              <a:t>. Nesse sentido, um grande número de países possui influência política e econômica suficiente para moldar a </a:t>
            </a:r>
            <a:r>
              <a:rPr lang="pt-BR" b="1" dirty="0"/>
              <a:t>geopolítica mundial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9" name="Imagem 8" descr="Forma&#10;&#10;Descrição gerada automaticamente com confiança baixa">
            <a:extLst>
              <a:ext uri="{FF2B5EF4-FFF2-40B4-BE49-F238E27FC236}">
                <a16:creationId xmlns:a16="http://schemas.microsoft.com/office/drawing/2014/main" id="{3B57C390-17B1-21B8-B477-A820F4DAF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9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B1FD-3AD4-DD4E-A6C4-0F36ED57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1C6F61-79A3-4F16-CAEE-A6EB1010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b="1" dirty="0"/>
              <a:t>QUAIS OS IMPACTOS POSITIVOS DA GLOBALIZAÇÃO?</a:t>
            </a:r>
          </a:p>
          <a:p>
            <a:pPr algn="just"/>
            <a:r>
              <a:rPr lang="pt-BR" dirty="0"/>
              <a:t>No atual período técnico, a globalização possibilitou uma </a:t>
            </a:r>
            <a:r>
              <a:rPr lang="pt-BR" b="1" dirty="0"/>
              <a:t>disseminação sem precedentes das informações e do conhecimento</a:t>
            </a:r>
            <a:r>
              <a:rPr lang="pt-BR" dirty="0"/>
              <a:t>, o que é considerado positivo. Os avanços nos meios de comunicação e transporte permitiram o </a:t>
            </a:r>
            <a:r>
              <a:rPr lang="pt-BR" b="1" dirty="0"/>
              <a:t>acesso em tempo real</a:t>
            </a:r>
            <a:r>
              <a:rPr lang="pt-BR" dirty="0"/>
              <a:t> a acontecimentos em territórios distantes e facilitaram o contato com pessoas de todo o mundo.</a:t>
            </a:r>
          </a:p>
          <a:p>
            <a:pPr algn="just"/>
            <a:r>
              <a:rPr lang="pt-BR" dirty="0"/>
              <a:t>Além disso, a globalização ampliou o </a:t>
            </a:r>
            <a:r>
              <a:rPr lang="pt-BR" b="1" dirty="0"/>
              <a:t>contato com diferentes tradições culturais</a:t>
            </a:r>
            <a:r>
              <a:rPr lang="pt-BR" dirty="0"/>
              <a:t>, impulsionado pela difusão de elementos culturais através de várias formas de mídia, como música, filmes, séries e livros, provenientes de diversas regiões do globo.</a:t>
            </a:r>
          </a:p>
          <a:p>
            <a:pPr algn="just"/>
            <a:r>
              <a:rPr lang="pt-BR" dirty="0"/>
              <a:t>As </a:t>
            </a:r>
            <a:r>
              <a:rPr lang="pt-BR" b="1" dirty="0"/>
              <a:t>inovações científicas e tecnológicas </a:t>
            </a:r>
            <a:r>
              <a:rPr lang="pt-BR" dirty="0"/>
              <a:t>são outra vantagem da globalização, assim como a maior diversidade de produtos disponíveis aos consumidores finais, devido à ampliação dos mercados internacionais. No campo econômico, os investimentos estrangeiros intensificaram os fluxos de capital, contribuindo para o processo de industrialização em determinados países.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28FCAFF7-65B8-CCA3-1A02-9F714190B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1B1FD-3AD4-DD4E-A6C4-0F36ED57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1C6F61-79A3-4F16-CAEE-A6EB10102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QUAIS OS IMPACTOS NEGATIVOS DA GLOBALIZAÇÃO?</a:t>
            </a:r>
          </a:p>
          <a:p>
            <a:pPr algn="just"/>
            <a:r>
              <a:rPr lang="pt-BR" dirty="0"/>
              <a:t>Apesar de alguns aspectos positivos, a globalização também possui diversas características negativas, o que levou estudiosos como </a:t>
            </a:r>
            <a:r>
              <a:rPr lang="pt-BR" b="1" dirty="0"/>
              <a:t>Milton Santos</a:t>
            </a:r>
            <a:r>
              <a:rPr lang="pt-BR" dirty="0"/>
              <a:t> a mencionarem uma faceta perversa desse processo.</a:t>
            </a:r>
          </a:p>
          <a:p>
            <a:pPr algn="just"/>
            <a:r>
              <a:rPr lang="pt-BR" dirty="0"/>
              <a:t>Um dos pontos negativos é a </a:t>
            </a:r>
            <a:r>
              <a:rPr lang="pt-BR" b="1" dirty="0"/>
              <a:t>padronização do consumo</a:t>
            </a:r>
            <a:r>
              <a:rPr lang="pt-BR" dirty="0"/>
              <a:t>, resultante da presença das empresas transnacionais em praticamente todas as regiões do mundo, juntamente com a formação de grandes conglomerados dominantes na produção de bens ou prestação de serviços. Isso leva à </a:t>
            </a:r>
            <a:r>
              <a:rPr lang="pt-BR" b="1" dirty="0"/>
              <a:t>falta de diversidade e à dominação de setores específicos</a:t>
            </a:r>
            <a:r>
              <a:rPr lang="pt-BR" dirty="0"/>
              <a:t>, como alimentos, produtos de beleza, eletrônicos e automóveis.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502EFBF2-DA6B-6739-D3C9-774BA91B9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2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379C8-D972-DCBD-FF2E-2A499964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pic>
        <p:nvPicPr>
          <p:cNvPr id="6" name="Espaço Reservado para Conteúdo 5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00317DB9-E29C-7455-194D-3872E56B1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5" y="2441542"/>
            <a:ext cx="4674569" cy="3421930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C51E7E-6534-F63D-AF71-C9AEC70A73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Observa-se também que a globalização não ocorre de maneira homogênea, afetando diferentes territórios de forma </a:t>
            </a:r>
            <a:r>
              <a:rPr lang="pt-BR" b="1" dirty="0"/>
              <a:t>desigual</a:t>
            </a:r>
            <a:r>
              <a:rPr lang="pt-BR" dirty="0"/>
              <a:t> em suas dimensões econômicas, culturais e de informação. Isso contribui para o </a:t>
            </a:r>
            <a:r>
              <a:rPr lang="pt-BR" b="1" dirty="0"/>
              <a:t>agravamento das desigualdades socioeconômicas, concentrando renda, aumentando a pobreza e o desemprego, </a:t>
            </a:r>
            <a:r>
              <a:rPr lang="pt-BR" dirty="0"/>
              <a:t>por exemplo.</a:t>
            </a:r>
          </a:p>
          <a:p>
            <a:pPr algn="just"/>
            <a:r>
              <a:rPr lang="pt-BR" dirty="0"/>
              <a:t>Além disso, as culturas dominantes dos países desenvolvidos ganham maior alcance, resultando em um processo de </a:t>
            </a:r>
            <a:r>
              <a:rPr lang="pt-BR" b="1" dirty="0"/>
              <a:t>homogeneização cultural</a:t>
            </a:r>
            <a:r>
              <a:rPr lang="pt-BR" dirty="0"/>
              <a:t> e na </a:t>
            </a:r>
            <a:r>
              <a:rPr lang="pt-BR" b="1" dirty="0"/>
              <a:t>diminuição do protagonismo de costumes e tradições locais.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276F1113-5565-51E3-D1D4-2F63CC40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2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4FD95-274A-FAC1-4425-7547818B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716C8-43D3-1E44-8EA3-4214D7322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0" dirty="0"/>
              <a:t>Por fim, conseguimos com este trabalho entender melhor o conceito de globalização e seus impactos na sociedade atual, e a relação que a internet possui com este assunto.</a:t>
            </a:r>
          </a:p>
          <a:p>
            <a:pPr algn="just"/>
            <a:r>
              <a:rPr lang="pt-BR" sz="2400" dirty="0"/>
              <a:t>Com o os dados levantados em seu desenvolvimento, podemos entender a importância que a internet e o nosso curso têm para a sociedade, e como devemos trabalhar para que levemos as informações corretas e necessárias para a sociedade desenvolver-se da melhor maneira possível.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276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Referências bibliográficas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3"/>
            <a:ext cx="10067062" cy="3711669"/>
          </a:xfrm>
        </p:spPr>
        <p:txBody>
          <a:bodyPr rtlCol="0">
            <a:normAutofit/>
          </a:bodyPr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BR" sz="1800" dirty="0"/>
              <a:t>GLOBALIZAÇÃO. </a:t>
            </a:r>
            <a:r>
              <a:rPr lang="pt-BR" sz="1800" i="1" dirty="0"/>
              <a:t>In</a:t>
            </a:r>
            <a:r>
              <a:rPr lang="pt-BR" sz="1800" dirty="0"/>
              <a:t>: </a:t>
            </a:r>
            <a:r>
              <a:rPr lang="pt-BR" sz="1800" b="1" dirty="0"/>
              <a:t>DICIONÁRIO DA EDUCAÇÃO PROFISSIONAL EM SAÚDE</a:t>
            </a:r>
            <a:r>
              <a:rPr lang="pt-BR" sz="1800" dirty="0"/>
              <a:t>. Rio de Janeiro: Fundação Oswaldo Cruz. Escola Politécnica de Saúde Joaquim Venâncio, 2009. Disponível em: </a:t>
            </a:r>
            <a:r>
              <a:rPr lang="pt-B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http://www.sites.epsjv.fiocruz.br/</a:t>
            </a:r>
            <a:r>
              <a:rPr lang="pt-B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dicionario</a:t>
            </a:r>
            <a:r>
              <a:rPr lang="pt-B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/verbetes/glo.html#:~:</a:t>
            </a:r>
            <a:r>
              <a:rPr lang="pt-B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</a:t>
            </a:r>
            <a:r>
              <a:rPr lang="pt-B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=O%20termo%20'globaliza%C3%A7%C3%A3o'%20come%C3%A7ou%20a,%E2%80%9D%20(Hobsbawn%2C%201995).</a:t>
            </a:r>
            <a:r>
              <a:rPr lang="pt-BR" sz="1800" dirty="0"/>
              <a:t> Acesso em: 26 mai. 2023.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BR" sz="1800" dirty="0"/>
              <a:t>GONÇALVES, João. </a:t>
            </a:r>
            <a:r>
              <a:rPr lang="pt-BR" sz="1800" b="1" dirty="0"/>
              <a:t>O que é globalização?</a:t>
            </a:r>
            <a:r>
              <a:rPr lang="pt-BR" sz="1800" dirty="0"/>
              <a:t>. Disponível em: 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https://www.politize.com.br/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globalizacao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o-que-e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dirty="0"/>
              <a:t>. Acesso em: 01 jun. 2023.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BR" sz="1800" dirty="0"/>
              <a:t>LOPES, Karina. </a:t>
            </a:r>
            <a:r>
              <a:rPr lang="pt-BR" sz="1800" b="1" dirty="0"/>
              <a:t>O que é globalização?</a:t>
            </a:r>
            <a:r>
              <a:rPr lang="pt-BR" sz="1800" dirty="0"/>
              <a:t>. Disponível em: 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https://www.politize.com.br/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globalizacao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o-que-e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dirty="0"/>
              <a:t>. Acesso em: 01 jun. 2023.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BR" sz="1800" dirty="0"/>
              <a:t>GUITARRARA, Paloma. "Globalização"; </a:t>
            </a:r>
            <a:r>
              <a:rPr lang="pt-BR" sz="1800" b="1" dirty="0"/>
              <a:t>Brasil Escola</a:t>
            </a:r>
            <a:r>
              <a:rPr lang="pt-BR" sz="1800" dirty="0"/>
              <a:t>. Disponível em: </a:t>
            </a:r>
            <a:r>
              <a:rPr lang="pt-BR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https://brasilescola.uol.com.br/geografia/globalizacao.htm</a:t>
            </a:r>
            <a:r>
              <a:rPr lang="pt-BR" sz="1800" dirty="0"/>
              <a:t>. Acesso em: 02 jun. 2023.</a:t>
            </a:r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Referências bibliográficas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1818" y="2465293"/>
            <a:ext cx="10067062" cy="3711669"/>
          </a:xfrm>
        </p:spPr>
        <p:txBody>
          <a:bodyPr rtlCol="0">
            <a:normAutofit/>
          </a:bodyPr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pt-BR" sz="1800" dirty="0"/>
              <a:t>BEZERRA, Juliana. Globalização. </a:t>
            </a:r>
            <a:r>
              <a:rPr lang="pt-BR" sz="1800" b="1" dirty="0"/>
              <a:t>Toda Matéria</a:t>
            </a:r>
            <a:r>
              <a:rPr lang="pt-BR" sz="1800" dirty="0"/>
              <a:t>, </a:t>
            </a:r>
            <a:r>
              <a:rPr lang="pt-BR" sz="1800" i="1" dirty="0"/>
              <a:t>[s.d.]</a:t>
            </a:r>
            <a:r>
              <a:rPr lang="pt-BR" sz="1800" dirty="0"/>
              <a:t>. Disponível em: </a:t>
            </a:r>
            <a:r>
              <a:rPr lang="pt-B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https://www.todamateria.com.br/</a:t>
            </a:r>
            <a:r>
              <a:rPr lang="pt-BR" sz="18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globalizacao</a:t>
            </a:r>
            <a:r>
              <a:rPr lang="pt-B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dirty="0"/>
              <a:t>. Acesso em: 02 jun.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ELIAS, </a:t>
            </a:r>
            <a:r>
              <a:rPr lang="pt-BR" sz="1800" dirty="0" err="1"/>
              <a:t>Kauane</a:t>
            </a:r>
            <a:r>
              <a:rPr lang="pt-BR" sz="1800" dirty="0"/>
              <a:t>. Globalização: o que é, origem, contexto histórico e importância. </a:t>
            </a:r>
            <a:r>
              <a:rPr lang="pt-BR" sz="1800" b="1" dirty="0"/>
              <a:t>Estratégia Vestibulares</a:t>
            </a:r>
            <a:r>
              <a:rPr lang="pt-BR" sz="1800" dirty="0"/>
              <a:t>. Disponível em: 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https://vestibulares.estrategia.com/portal/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materias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/geografia/</a:t>
            </a:r>
            <a:r>
              <a:rPr lang="pt-BR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globalizacao</a:t>
            </a:r>
            <a:r>
              <a:rPr lang="pt-BR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dirty="0"/>
              <a:t>. Acesso em: 02 jun. 2023.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Globalização: o que é, fases, características e mais!. </a:t>
            </a:r>
            <a:r>
              <a:rPr lang="pt-BR" sz="1800" b="1" dirty="0" err="1"/>
              <a:t>Stoodi</a:t>
            </a:r>
            <a:r>
              <a:rPr lang="pt-BR" sz="1800" dirty="0"/>
              <a:t>. Disponível em: </a:t>
            </a:r>
            <a:r>
              <a:rPr lang="pt-BR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https://blog.stoodi.com.br/blog/geografia/o-que-e-</a:t>
            </a:r>
            <a:r>
              <a:rPr lang="pt-BR" sz="18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globalizacao</a:t>
            </a:r>
            <a:r>
              <a:rPr lang="pt-BR" sz="18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dirty="0"/>
              <a:t>. Acesso em: 02 jun. 2023.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61837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INTRODUÇÃO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algn="just" rtl="0"/>
            <a:r>
              <a:rPr lang="pt-BR" dirty="0"/>
              <a:t>O seguinte trabalho irá explicar o que é a globalização e seus conceitos, e irá discutir os impactos causados por esse fenômeno.</a:t>
            </a:r>
          </a:p>
          <a:p>
            <a:pPr algn="just" rtl="0"/>
            <a:r>
              <a:rPr lang="pt-BR" dirty="0"/>
              <a:t>Escolhemos esse tema pois, nos últimos anos, o mundo vem ficando cada vez mais conectado, e, com isso, muitos impactos podem ser notados em toda a sociedade.</a:t>
            </a:r>
          </a:p>
          <a:p>
            <a:pPr algn="just" rtl="0"/>
            <a:r>
              <a:rPr lang="pt-BR" dirty="0"/>
              <a:t>Para isso, utilizaremos como base a pesquisa em artigos e publicações digitais por meio do uso da internet.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B571B4E7-9036-061F-1525-926133CE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O que é “Globalização”?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algn="just" rtl="0"/>
            <a:r>
              <a:rPr lang="pt-BR" dirty="0"/>
              <a:t>O termo “Globalização” surgiu no final dos anos 80, e se refere ao fenômeno de expansão econômica, política e cultural a nível mundial. Podemos separar esse fenômeno em 4 fases, em 4 períodos históricos diferentes.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pt-BR" dirty="0"/>
              <a:t>Quando se iniciou?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/>
        <p:txBody>
          <a:bodyPr rtlCol="0">
            <a:normAutofit lnSpcReduction="10000"/>
          </a:bodyPr>
          <a:lstStyle/>
          <a:p>
            <a:pPr algn="just" rtl="0"/>
            <a:r>
              <a:rPr lang="pt-BR" dirty="0"/>
              <a:t>Considera-se que o fenômeno de globalização iniciou-se com as Grandes Navegações, entre os séculos XV e XVIII, com a construção de um comércio global. Porém, apenas com o surgimento e desenvolvimento das redes tectrônicas (computadores, TV e redes de telecomunicação), que surgiu o termo globalização.</a:t>
            </a: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DC3081E1-1E57-9F1D-E5DC-89FB63231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DESENVOLVIMENTO</a:t>
            </a:r>
          </a:p>
        </p:txBody>
      </p:sp>
      <p:graphicFrame>
        <p:nvGraphicFramePr>
          <p:cNvPr id="8" name="Espaço Reservado para Conteúdo 2" descr="Lista trapezoide mostrando quatro grupos organizados da esquerda para a direita com as descrições de tarefas em cada grup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669551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35295818-B087-8F9D-13E8-64E0EEB3D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DESENVOLVIMENTO</a:t>
            </a:r>
          </a:p>
        </p:txBody>
      </p:sp>
      <p:pic>
        <p:nvPicPr>
          <p:cNvPr id="6" name="Espaço Reservado para Conteúdo 5" descr="Barco a vela navegando na água&#10;&#10;Descrição gerada automaticamente">
            <a:extLst>
              <a:ext uri="{FF2B5EF4-FFF2-40B4-BE49-F238E27FC236}">
                <a16:creationId xmlns:a16="http://schemas.microsoft.com/office/drawing/2014/main" id="{88A18FA9-4F1C-37BF-334F-3B47AE48DB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7" b="-2"/>
          <a:stretch/>
        </p:blipFill>
        <p:spPr>
          <a:xfrm>
            <a:off x="1280160" y="2194560"/>
            <a:ext cx="4489704" cy="3986784"/>
          </a:xfrm>
          <a:noFill/>
        </p:spPr>
      </p:pic>
      <p:sp>
        <p:nvSpPr>
          <p:cNvPr id="4" name="Espaço Reservado para Text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sz="2800" b="1" dirty="0"/>
              <a:t>QUAIS AS FASES DA GLOBALIZAÇÃO?</a:t>
            </a:r>
          </a:p>
          <a:p>
            <a:pPr algn="just" rtl="0"/>
            <a:r>
              <a:rPr lang="pt-BR" dirty="0"/>
              <a:t>1ª Fase: Grandes Navegações </a:t>
            </a:r>
            <a:r>
              <a:rPr lang="pt-BR" b="0" i="0" dirty="0">
                <a:effectLst/>
              </a:rPr>
              <a:t>– 1ª Revolução Industrial.</a:t>
            </a:r>
          </a:p>
          <a:p>
            <a:pPr algn="just" rtl="0"/>
            <a:r>
              <a:rPr lang="pt-BR" dirty="0"/>
              <a:t>Com a expansão marítima, novos mercados continentais surgiram, estabelecendo redes intercontinentais, principalmente com a América e o oriente.</a:t>
            </a:r>
            <a:endParaRPr lang="pt-BR" b="0" i="0" dirty="0">
              <a:effectLst/>
            </a:endParaRP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1B4B4E0-4E32-2B71-B7FB-0EC3E709B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sz="half" idx="2"/>
          </p:nvPr>
        </p:nvSpPr>
        <p:spPr>
          <a:xfrm>
            <a:off x="1279525" y="2182368"/>
            <a:ext cx="4493424" cy="3986784"/>
          </a:xfrm>
        </p:spPr>
        <p:txBody>
          <a:bodyPr rtlCol="0">
            <a:normAutofit/>
          </a:bodyPr>
          <a:lstStyle/>
          <a:p>
            <a:pPr algn="just"/>
            <a:r>
              <a:rPr lang="pt-BR" dirty="0"/>
              <a:t>2ª Fase: 1ª Revolução Industrial – 2ª Guerra Mundial</a:t>
            </a:r>
            <a:r>
              <a:rPr lang="pt-BR" b="0" i="0" dirty="0">
                <a:effectLst/>
              </a:rPr>
              <a:t>.</a:t>
            </a:r>
            <a:endParaRPr lang="pt-BR" dirty="0"/>
          </a:p>
          <a:p>
            <a:pPr algn="just" rtl="0"/>
            <a:r>
              <a:rPr lang="pt-BR" dirty="0"/>
              <a:t>Com o advento das revoluções industriais, os países intensificaram o estabelecimento de laços entre si, buscando matéria-prima, expandindo o mercado consumidor e trocando informações com o objetivo primordial de impulsionar o avanço tecnológico.</a:t>
            </a:r>
            <a:endParaRPr lang="pt-BR" b="0" i="0" dirty="0">
              <a:effectLst/>
            </a:endParaRP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1B4B4E0-4E32-2B71-B7FB-0EC3E709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  <p:pic>
        <p:nvPicPr>
          <p:cNvPr id="15" name="Espaço Reservado para Conteúdo 14" descr="Foto em preto e branco de pessoas na rua&#10;&#10;Descrição gerada automaticamente">
            <a:extLst>
              <a:ext uri="{FF2B5EF4-FFF2-40B4-BE49-F238E27FC236}">
                <a16:creationId xmlns:a16="http://schemas.microsoft.com/office/drawing/2014/main" id="{5EBE204C-91A2-D484-EE18-B688E7DDC8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53" y="2414870"/>
            <a:ext cx="4491038" cy="3521780"/>
          </a:xfrm>
        </p:spPr>
      </p:pic>
    </p:spTree>
    <p:extLst>
      <p:ext uri="{BB962C8B-B14F-4D97-AF65-F5344CB8AC3E}">
        <p14:creationId xmlns:p14="http://schemas.microsoft.com/office/powerpoint/2010/main" val="4196290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>
            <a:normAutofit/>
          </a:bodyPr>
          <a:lstStyle/>
          <a:p>
            <a:pPr algn="just"/>
            <a:r>
              <a:rPr lang="pt-BR" dirty="0"/>
              <a:t>3ª Fase: 2ª Guerra Mundial – queda do Muro de Berlim.</a:t>
            </a:r>
          </a:p>
          <a:p>
            <a:pPr algn="just"/>
            <a:r>
              <a:rPr lang="pt-BR" dirty="0"/>
              <a:t>Nessa fase, os países europeus ampliaram suas colônias para a África e Ásia, impulsionados pela busca de matérias-primas mais acessíveis. Houve um significativo avanço nos meios de comunicação, transporte, urbanização e industrialização.</a:t>
            </a:r>
            <a:endParaRPr lang="pt-BR" b="0" i="0" dirty="0">
              <a:effectLst/>
            </a:endParaRP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1B4B4E0-4E32-2B71-B7FB-0EC3E709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  <p:pic>
        <p:nvPicPr>
          <p:cNvPr id="9" name="Espaço Reservado para Conteúdo 8" descr="Foto em preto e branco de tanque de guerra&#10;&#10;Descrição gerada automaticamente com confiança média">
            <a:extLst>
              <a:ext uri="{FF2B5EF4-FFF2-40B4-BE49-F238E27FC236}">
                <a16:creationId xmlns:a16="http://schemas.microsoft.com/office/drawing/2014/main" id="{77DBF24B-1C95-FC90-62B9-6683ECDAB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2440531"/>
            <a:ext cx="4491038" cy="3494588"/>
          </a:xfrm>
        </p:spPr>
      </p:pic>
    </p:spTree>
    <p:extLst>
      <p:ext uri="{BB962C8B-B14F-4D97-AF65-F5344CB8AC3E}">
        <p14:creationId xmlns:p14="http://schemas.microsoft.com/office/powerpoint/2010/main" val="310757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rtlCol="0" anchor="ctr">
            <a:normAutofit/>
          </a:bodyPr>
          <a:lstStyle/>
          <a:p>
            <a:pPr rtl="0"/>
            <a:r>
              <a:rPr lang="pt-BR" dirty="0"/>
              <a:t>DESENVOLVIMENTO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sz="half" idx="2"/>
          </p:nvPr>
        </p:nvSpPr>
        <p:spPr>
          <a:xfrm>
            <a:off x="1279525" y="2194432"/>
            <a:ext cx="4493424" cy="3986784"/>
          </a:xfrm>
        </p:spPr>
        <p:txBody>
          <a:bodyPr rtlCol="0">
            <a:normAutofit/>
          </a:bodyPr>
          <a:lstStyle/>
          <a:p>
            <a:pPr algn="just"/>
            <a:r>
              <a:rPr lang="pt-BR" dirty="0"/>
              <a:t>4ª Fase: Nova Ordem Mundial.</a:t>
            </a:r>
          </a:p>
          <a:p>
            <a:pPr algn="just"/>
            <a:r>
              <a:rPr lang="pt-BR" dirty="0"/>
              <a:t>Devido ao advento da internet como um sistema de comunicação, juntamente com o avanço das tecnologias de transporte, as decisões de um país passaram a ter um impacto cada vez maior sobre outros países, criando um efeito cascata.</a:t>
            </a:r>
            <a:endParaRPr lang="pt-BR" b="0" i="0" dirty="0">
              <a:effectLst/>
            </a:endParaRPr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51B4B4E0-4E32-2B71-B7FB-0EC3E709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  <p:pic>
        <p:nvPicPr>
          <p:cNvPr id="9" name="Espaço Reservado para Conteúdo 8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B90532D9-7978-BDCF-875D-24AFC3FB3A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54" y="2665081"/>
            <a:ext cx="4491038" cy="3045485"/>
          </a:xfrm>
        </p:spPr>
      </p:pic>
    </p:spTree>
    <p:extLst>
      <p:ext uri="{BB962C8B-B14F-4D97-AF65-F5344CB8AC3E}">
        <p14:creationId xmlns:p14="http://schemas.microsoft.com/office/powerpoint/2010/main" val="1301080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5FC36-DA52-FBBC-E9F4-61923C25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691894-17BA-0D20-96D3-304BAF895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QUAIS AS CARACTERÍSTICAS DA GLOBALIZAÇÃO?</a:t>
            </a:r>
          </a:p>
          <a:p>
            <a:pPr algn="just"/>
            <a:r>
              <a:rPr lang="pt-BR" dirty="0"/>
              <a:t>No contexto da globalização econômica atual, o mundo está inserido no cenário do </a:t>
            </a:r>
            <a:r>
              <a:rPr lang="pt-BR" b="1" dirty="0"/>
              <a:t>capitalismo financeiro</a:t>
            </a:r>
            <a:r>
              <a:rPr lang="pt-BR" dirty="0"/>
              <a:t>, onde a expansão das empresas e a competição por mercados consumidores são dominantes. Um exemplo é a </a:t>
            </a:r>
            <a:r>
              <a:rPr lang="pt-BR" b="1" dirty="0"/>
              <a:t>adoção de modelos de produção transnacionais</a:t>
            </a:r>
            <a:r>
              <a:rPr lang="pt-BR" dirty="0"/>
              <a:t>, em que as indústrias possuem filiais em vários países, cada uma responsável por uma etapa do processo produtivo.</a:t>
            </a:r>
          </a:p>
          <a:p>
            <a:pPr algn="just"/>
            <a:r>
              <a:rPr lang="pt-BR" dirty="0"/>
              <a:t>Essas empresas multinacionais buscam </a:t>
            </a:r>
            <a:r>
              <a:rPr lang="pt-BR" b="1" dirty="0"/>
              <a:t>mão de obra e matérias-primas baratas </a:t>
            </a:r>
            <a:r>
              <a:rPr lang="pt-BR" dirty="0"/>
              <a:t>para minimizar os custos de produção e maximizar os lucros. Além disso, a </a:t>
            </a:r>
            <a:r>
              <a:rPr lang="pt-BR" b="1" dirty="0"/>
              <a:t>presença de bolsas de valores e bancos</a:t>
            </a:r>
            <a:r>
              <a:rPr lang="pt-BR" dirty="0"/>
              <a:t> é característica desse mundo globalizado, onde os mais ricos emprestam dinheiro aos bancos com juros, enquanto os bancos emprestam esse dinheiro a outros com juros ainda maiores.</a:t>
            </a:r>
          </a:p>
        </p:txBody>
      </p:sp>
      <p:pic>
        <p:nvPicPr>
          <p:cNvPr id="4" name="Imagem 3" descr="Forma&#10;&#10;Descrição gerada automaticamente com confiança baixa">
            <a:extLst>
              <a:ext uri="{FF2B5EF4-FFF2-40B4-BE49-F238E27FC236}">
                <a16:creationId xmlns:a16="http://schemas.microsoft.com/office/drawing/2014/main" id="{1FA9B7A8-6ACC-C6DF-AEAC-8840770AF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04" y="5480304"/>
            <a:ext cx="1377696" cy="13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6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ssuntos educacionai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45_TF03462902_TF03462902.potx" id="{40133AEE-29B6-41FE-9947-DDF30634B4BB}" vid="{9DE7FA61-2447-42FB-ACA3-1F3F09875B9E}"/>
    </a:ext>
  </a:extLst>
</a:theme>
</file>

<file path=ppt/theme/theme2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temas educacionais com design de ilustrações de quadro negro (widescreen)</Template>
  <TotalTime>200</TotalTime>
  <Words>1426</Words>
  <Application>Microsoft Office PowerPoint</Application>
  <PresentationFormat>Widescreen</PresentationFormat>
  <Paragraphs>77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Assuntos educacionais 16X9</vt:lpstr>
      <vt:lpstr>A Globalização e seus Impactos Sociais</vt:lpstr>
      <vt:lpstr>INTRODUÇÃO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CONCLUSÃO</vt:lpstr>
      <vt:lpstr>Referências bibliográficas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Globalização e seus Impactos Sociais</dc:title>
  <dc:creator>Bernardo Chiamolera</dc:creator>
  <cp:lastModifiedBy>Bernardo Chiamolera</cp:lastModifiedBy>
  <cp:revision>1</cp:revision>
  <dcterms:created xsi:type="dcterms:W3CDTF">2023-05-26T22:17:20Z</dcterms:created>
  <dcterms:modified xsi:type="dcterms:W3CDTF">2023-06-02T12:21:54Z</dcterms:modified>
</cp:coreProperties>
</file>